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9" r:id="rId10"/>
    <p:sldId id="284" r:id="rId11"/>
    <p:sldId id="277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30342155147273264"/>
          <c:w val="0.81388888888888888"/>
          <c:h val="0.6476709682123067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ABDA1-A863-4052-8E73-C3FA952D246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F3F9F-2106-4F0D-9055-41871C204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F3F9F-2106-4F0D-9055-41871C204A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6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1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1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2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6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2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4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2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6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4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3"/>
            <a:ext cx="7846640" cy="1683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опроса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выявлению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мнения родителей и учащихся 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школы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4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климат в классе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274222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458112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816"/>
            <a:ext cx="14756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" y="1052736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4015493"/>
            <a:ext cx="4578850" cy="275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Отношение педагогов к детям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084536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458112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816"/>
            <a:ext cx="14756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" y="1268760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26876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" y="409666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Отношения с администрацией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274222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458112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816"/>
            <a:ext cx="14756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3925268"/>
            <a:ext cx="4878877" cy="293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отношения с классным руководителем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274222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458112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816"/>
            <a:ext cx="14756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355488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40" y="1355219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11119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 школу вы идете с радостью?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274222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15856" y="4869160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816"/>
            <a:ext cx="14756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6" t="2614" r="26629" b="8955"/>
          <a:stretch/>
        </p:blipFill>
        <p:spPr bwMode="auto">
          <a:xfrm>
            <a:off x="179512" y="1196752"/>
            <a:ext cx="3502744" cy="407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4147" r="26926" b="6600"/>
          <a:stretch/>
        </p:blipFill>
        <p:spPr bwMode="auto">
          <a:xfrm>
            <a:off x="5548099" y="1124744"/>
            <a:ext cx="366410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099" y="2525705"/>
            <a:ext cx="5517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Участники: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 11-8 классов (160 человек)</a:t>
            </a:r>
          </a:p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1-9 классов(69 человек)</a:t>
            </a:r>
          </a:p>
          <a:p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10-11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классов(22 человека)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школы(23 человека)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анкеты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школьного быта;</a:t>
            </a:r>
          </a:p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учебно-воспитательного процесса;</a:t>
            </a:r>
          </a:p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воспитательного процесса;</a:t>
            </a:r>
          </a:p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Удовлетворенность психологическим климатом.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0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390"/>
            <a:ext cx="4651874" cy="26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195421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458112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1"/>
            <a:ext cx="45847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57008"/>
            <a:ext cx="4716016" cy="28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0"/>
            <a:ext cx="109040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2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ПРЕПОДАВАНИЯ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4744"/>
            <a:ext cx="4706520" cy="2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56" y="4005672"/>
            <a:ext cx="4716016" cy="28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978858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3"/>
            <a:ext cx="4697832" cy="271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458112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081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9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ПОДХОД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195421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458112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60" y="119675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037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2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5" t="3774" r="24136" b="5646"/>
          <a:stretch/>
        </p:blipFill>
        <p:spPr bwMode="auto">
          <a:xfrm>
            <a:off x="5313752" y="910992"/>
            <a:ext cx="3617536" cy="363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3" t="2869" r="22030" b="8502"/>
          <a:stretch/>
        </p:blipFill>
        <p:spPr bwMode="auto">
          <a:xfrm>
            <a:off x="-108520" y="620688"/>
            <a:ext cx="3744416" cy="36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4212" r="20681" b="9702"/>
          <a:stretch/>
        </p:blipFill>
        <p:spPr bwMode="auto">
          <a:xfrm>
            <a:off x="2424670" y="3617509"/>
            <a:ext cx="3659498" cy="324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ПЕРЕГРУЖЕННОСТЬ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195421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168" y="4599400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2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72" y="-99392"/>
            <a:ext cx="11699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СПРАВЕДЛИВОСТЬ ОЦЕНИВАНИЯ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195421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458112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21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" y="1196752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19675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2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Внеурочные мероприятия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610424"/>
              </p:ext>
            </p:extLst>
          </p:nvPr>
        </p:nvGraphicFramePr>
        <p:xfrm>
          <a:off x="4716016" y="1124744"/>
          <a:ext cx="45567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458112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да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не совсем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не знаю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нет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60"/>
            <a:ext cx="8995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26876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0" y="41021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5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249</Words>
  <Application>Microsoft Office PowerPoint</Application>
  <PresentationFormat>Экран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Результаты опроса по выявлению мнения родителей и учащихся  о работе школы</vt:lpstr>
      <vt:lpstr>Участники:</vt:lpstr>
      <vt:lpstr>Структура анкеты</vt:lpstr>
      <vt:lpstr>Обеспечение безопасности </vt:lpstr>
      <vt:lpstr>УРОВЕНЬ ПРЕПОДАВАНИЯ</vt:lpstr>
      <vt:lpstr>ИНДИВИДУАЛЬНЫЙ ПОДХОД</vt:lpstr>
      <vt:lpstr>       ПЕРЕГРУЖЕННОСТЬ</vt:lpstr>
      <vt:lpstr>СПРАВЕДЛИВОСТЬ ОЦЕНИВАНИЯ</vt:lpstr>
      <vt:lpstr>Внеурочные мероприятия</vt:lpstr>
      <vt:lpstr>       Психологич. климат в классе</vt:lpstr>
      <vt:lpstr>       Отношение педагогов к детям</vt:lpstr>
      <vt:lpstr>       Отношения с администрацией</vt:lpstr>
      <vt:lpstr>       отношения с классным руководителем</vt:lpstr>
      <vt:lpstr>       В школу вы идете с радостью?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бушнова</dc:creator>
  <cp:lastModifiedBy>User</cp:lastModifiedBy>
  <cp:revision>26</cp:revision>
  <dcterms:created xsi:type="dcterms:W3CDTF">2017-01-10T16:45:36Z</dcterms:created>
  <dcterms:modified xsi:type="dcterms:W3CDTF">2019-09-06T08:52:24Z</dcterms:modified>
</cp:coreProperties>
</file>