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58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000" dirty="0" smtClean="0"/>
              <a:t>Проект года</a:t>
            </a:r>
            <a:br>
              <a:rPr lang="ru-RU" sz="2000" dirty="0" smtClean="0"/>
            </a:br>
            <a:r>
              <a:rPr lang="ru-RU" sz="2000" dirty="0" smtClean="0"/>
              <a:t> «Школа для родителей особых детей»</a:t>
            </a:r>
          </a:p>
          <a:p>
            <a:endParaRPr lang="ru-RU" dirty="0"/>
          </a:p>
          <a:p>
            <a:r>
              <a:rPr lang="ru-RU" dirty="0" smtClean="0"/>
              <a:t>Руководитель проекта </a:t>
            </a:r>
            <a:r>
              <a:rPr lang="ru-RU" dirty="0" err="1" smtClean="0"/>
              <a:t>Пытина</a:t>
            </a:r>
            <a:r>
              <a:rPr lang="ru-RU" dirty="0" smtClean="0"/>
              <a:t> В.М.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59972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МАОУ </a:t>
            </a:r>
            <a:r>
              <a:rPr lang="ru-RU" sz="2400" dirty="0" smtClean="0"/>
              <a:t>«Школа 96 Эврика-Развитие»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88988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Идея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/>
              <a:t>Ф</a:t>
            </a:r>
            <a:r>
              <a:rPr lang="ru-RU" dirty="0" smtClean="0"/>
              <a:t>ормирование </a:t>
            </a:r>
            <a:r>
              <a:rPr lang="ru-RU" dirty="0"/>
              <a:t>у слушателей - родителей </a:t>
            </a:r>
            <a:r>
              <a:rPr lang="ru-RU" dirty="0" smtClean="0"/>
              <a:t>детей с </a:t>
            </a:r>
            <a:r>
              <a:rPr lang="ru-RU" dirty="0"/>
              <a:t>ОВЗ/инвалидов компетенций ассистента, необходимых для выполнения сопровождения в области обучения, воспитания, </a:t>
            </a:r>
            <a:r>
              <a:rPr lang="ru-RU" dirty="0" smtClean="0"/>
              <a:t>социализации.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96744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1. Создать условия для педагогического просвещения родителей.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Содействовать в области оказания комплексной психологической помощи и поддержки родителей детей, имеющих ОВЗ и инвалидность. </a:t>
            </a:r>
          </a:p>
          <a:p>
            <a:r>
              <a:rPr lang="ru-RU" dirty="0"/>
              <a:t>3.Обеспечить комплексную информационную поддержку в направлении </a:t>
            </a:r>
            <a:r>
              <a:rPr lang="ru-RU" dirty="0" smtClean="0"/>
              <a:t>компетенций </a:t>
            </a:r>
            <a:r>
              <a:rPr lang="ru-RU" dirty="0"/>
              <a:t>ассистента детей с ОВЗ/инвалидов. </a:t>
            </a:r>
          </a:p>
        </p:txBody>
      </p:sp>
    </p:spTree>
    <p:extLst>
      <p:ext uri="{BB962C8B-B14F-4D97-AF65-F5344CB8AC3E}">
        <p14:creationId xmlns:p14="http://schemas.microsoft.com/office/powerpoint/2010/main" val="797434086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Родительская школа</a:t>
            </a:r>
            <a:endParaRPr lang="ru-RU" dirty="0"/>
          </a:p>
        </p:txBody>
      </p:sp>
      <p:pic>
        <p:nvPicPr>
          <p:cNvPr id="4" name="Объект 3" descr="C:\Users\User\Desktop\Пытина В.М\фото для школы\3c5e3bec-5d0c-4611-a830-7a6d987199d2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528188"/>
            <a:ext cx="2119421" cy="2764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556792"/>
            <a:ext cx="205016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42168"/>
            <a:ext cx="3908522" cy="2385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87624"/>
            <a:ext cx="2952328" cy="221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32982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Заключен договор с Таганрогским институтом А.П.Чехова о сетевом сотрудничестве</a:t>
            </a:r>
          </a:p>
          <a:p>
            <a:r>
              <a:rPr lang="ru-RU" dirty="0" smtClean="0"/>
              <a:t>Разработана программа родительской школы</a:t>
            </a:r>
          </a:p>
          <a:p>
            <a:r>
              <a:rPr lang="ru-RU" dirty="0" smtClean="0"/>
              <a:t>Началось обучение </a:t>
            </a:r>
            <a:r>
              <a:rPr lang="ru-RU" smtClean="0"/>
              <a:t>в группе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88640"/>
            <a:ext cx="698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/>
              <a:t>Что уже сделано!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68487774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проект год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4293096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877746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</TotalTime>
  <Words>98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Официальная</vt:lpstr>
      <vt:lpstr>МАОУ «Школа 96 Эврика-Развитие»</vt:lpstr>
      <vt:lpstr>Идея проекта</vt:lpstr>
      <vt:lpstr>Задачи проекта</vt:lpstr>
      <vt:lpstr>Родительская школа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Таганрогский институт имени А.П.Чехова (филиал)  РГЭУ РИНХ МАОУ «Школа 96 Эврика-Развитие»</dc:title>
  <dc:creator>User</dc:creator>
  <cp:lastModifiedBy>User1</cp:lastModifiedBy>
  <cp:revision>11</cp:revision>
  <dcterms:created xsi:type="dcterms:W3CDTF">2021-02-08T08:50:26Z</dcterms:created>
  <dcterms:modified xsi:type="dcterms:W3CDTF">2021-02-11T15:53:10Z</dcterms:modified>
</cp:coreProperties>
</file>